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674" r:id="rId1"/>
  </p:sldMasterIdLst>
  <p:sldIdLst>
    <p:sldId id="285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AFB5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987" autoAdjust="0"/>
    <p:restoredTop sz="94712" autoAdjust="0"/>
  </p:normalViewPr>
  <p:slideViewPr>
    <p:cSldViewPr snapToGrid="0">
      <p:cViewPr varScale="1">
        <p:scale>
          <a:sx n="136" d="100"/>
          <a:sy n="136" d="100"/>
        </p:scale>
        <p:origin x="51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249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4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7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1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27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3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137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6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2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2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7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9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36CE-BE34-4E62-8F5C-46C4D24A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131" y="178214"/>
            <a:ext cx="5598366" cy="1467395"/>
          </a:xfr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winner, 12 and under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Akshaya </a:t>
            </a:r>
            <a:r>
              <a:rPr lang="en-US" sz="3600" dirty="0" err="1">
                <a:solidFill>
                  <a:schemeClr val="bg1"/>
                </a:solidFill>
              </a:rPr>
              <a:t>Ramanujam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Eden Lake Elementary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7013-41CC-4C6E-A252-3388847B7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77673" y="1725851"/>
            <a:ext cx="3918857" cy="3555275"/>
          </a:xfrm>
        </p:spPr>
        <p:txBody>
          <a:bodyPr>
            <a:no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My video includes clips on different time periods and aspects of racial discrimination and injustice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metted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out to people of color in past and present. I have written a poem and voiced the clips.</a:t>
            </a:r>
          </a:p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Which Martin Luther King, Jr. quote are you referencing for your submission?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“Injustice anywhere is a threat to justice everywhere. We are caught in an inescapable network of mutuality, tied by a single garment of destiny. What affects one directly, affects all indirectly.” (April 16, 1963; Letter from Birmingham Jail)</a:t>
            </a:r>
          </a:p>
        </p:txBody>
      </p:sp>
      <p:pic>
        <p:nvPicPr>
          <p:cNvPr id="3" name="QZHQ3094">
            <a:hlinkClick r:id="" action="ppaction://media"/>
            <a:extLst>
              <a:ext uri="{FF2B5EF4-FFF2-40B4-BE49-F238E27FC236}">
                <a16:creationId xmlns:a16="http://schemas.microsoft.com/office/drawing/2014/main" id="{EFFFC254-18DC-401C-B1BE-B84D5A041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521" y="1918762"/>
            <a:ext cx="6408818" cy="36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5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6430</TotalTime>
  <Words>112</Words>
  <Application>Microsoft Office PowerPoint</Application>
  <PresentationFormat>Widescreen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Gill Sans MT</vt:lpstr>
      <vt:lpstr>Parcel</vt:lpstr>
      <vt:lpstr>winner, 12 and under Akshaya Ramanujam Eden Lake Elementary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MLK Words in Action Submissions</dc:title>
  <dc:creator>Megan Yerks</dc:creator>
  <cp:lastModifiedBy>Joyce Lorenz</cp:lastModifiedBy>
  <cp:revision>18</cp:revision>
  <dcterms:created xsi:type="dcterms:W3CDTF">2022-01-31T22:16:44Z</dcterms:created>
  <dcterms:modified xsi:type="dcterms:W3CDTF">2022-02-08T18:27:23Z</dcterms:modified>
</cp:coreProperties>
</file>