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4840" r:id="rId1"/>
  </p:sldMasterIdLst>
  <p:sldIdLst>
    <p:sldId id="303" r:id="rId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0D8EE"/>
    <a:srgbClr val="9BAFB5"/>
    <a:srgbClr val="800000"/>
    <a:srgbClr val="DD6C33"/>
    <a:srgbClr val="DA61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1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  <a:prstGeom prst="rect">
            <a:avLst/>
          </a:prstGeo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/>
          <a:lstStyle/>
          <a:p>
            <a:fld id="{5586B75A-687E-405C-8A0B-8D00578BA2C3}" type="datetimeFigureOut">
              <a:rPr lang="en-US" smtClean="0"/>
              <a:pPr/>
              <a:t>2/19/2025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4083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/>
          <a:lstStyle/>
          <a:p>
            <a:fld id="{5586B75A-687E-405C-8A0B-8D00578BA2C3}" type="datetimeFigureOut">
              <a:rPr lang="en-US" smtClean="0"/>
              <a:pPr/>
              <a:t>2/19/2025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33743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/>
          <a:lstStyle/>
          <a:p>
            <a:fld id="{5586B75A-687E-405C-8A0B-8D00578BA2C3}" type="datetimeFigureOut">
              <a:rPr lang="en-US" smtClean="0"/>
              <a:pPr/>
              <a:t>2/19/2025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1435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/>
          <a:lstStyle/>
          <a:p>
            <a:fld id="{5586B75A-687E-405C-8A0B-8D00578BA2C3}" type="datetimeFigureOut">
              <a:rPr lang="en-US" smtClean="0"/>
              <a:pPr/>
              <a:t>2/19/2025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877020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  <a:prstGeom prst="rect">
            <a:avLst/>
          </a:prstGeo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/>
          <a:lstStyle/>
          <a:p>
            <a:fld id="{5586B75A-687E-405C-8A0B-8D00578BA2C3}" type="datetimeFigureOut">
              <a:rPr lang="en-US" smtClean="0"/>
              <a:pPr/>
              <a:t>2/19/2025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2498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/>
          <a:lstStyle/>
          <a:p>
            <a:fld id="{5586B75A-687E-405C-8A0B-8D00578BA2C3}" type="datetimeFigureOut">
              <a:rPr lang="en-US" smtClean="0"/>
              <a:pPr/>
              <a:t>2/19/2025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56935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/>
          <a:lstStyle/>
          <a:p>
            <a:fld id="{5586B75A-687E-405C-8A0B-8D00578BA2C3}" type="datetimeFigureOut">
              <a:rPr lang="en-US" smtClean="0"/>
              <a:pPr/>
              <a:t>2/19/2025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7730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/>
          <a:lstStyle/>
          <a:p>
            <a:fld id="{5586B75A-687E-405C-8A0B-8D00578BA2C3}" type="datetimeFigureOut">
              <a:rPr lang="en-US" smtClean="0"/>
              <a:pPr/>
              <a:t>2/19/2025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1745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  <a:prstGeom prst="rect">
            <a:avLst/>
          </a:prstGeo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/>
          <a:lstStyle/>
          <a:p>
            <a:fld id="{5586B75A-687E-405C-8A0B-8D00578BA2C3}" type="datetimeFigureOut">
              <a:rPr lang="en-US" smtClean="0"/>
              <a:pPr/>
              <a:t>2/19/2025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62085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/>
          <a:lstStyle/>
          <a:p>
            <a:fld id="{5586B75A-687E-405C-8A0B-8D00578BA2C3}" type="datetimeFigureOut">
              <a:rPr lang="en-US" smtClean="0"/>
              <a:pPr/>
              <a:t>2/19/2025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41618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  <a:prstGeom prst="rect">
            <a:avLst/>
          </a:prstGeo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/>
          <a:lstStyle/>
          <a:p>
            <a:fld id="{5586B75A-687E-405C-8A0B-8D00578BA2C3}" type="datetimeFigureOut">
              <a:rPr lang="en-US" smtClean="0"/>
              <a:pPr/>
              <a:t>2/19/2025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4032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/>
          <a:lstStyle/>
          <a:p>
            <a:fld id="{5586B75A-687E-405C-8A0B-8D00578BA2C3}" type="datetimeFigureOut">
              <a:rPr lang="en-US" smtClean="0"/>
              <a:pPr/>
              <a:t>2/19/2025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17593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/>
          <a:lstStyle/>
          <a:p>
            <a:fld id="{5586B75A-687E-405C-8A0B-8D00578BA2C3}" type="datetimeFigureOut">
              <a:rPr lang="en-US" smtClean="0"/>
              <a:pPr/>
              <a:t>2/19/2025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81418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/>
          <a:lstStyle/>
          <a:p>
            <a:fld id="{5586B75A-687E-405C-8A0B-8D00578BA2C3}" type="datetimeFigureOut">
              <a:rPr lang="en-US" smtClean="0"/>
              <a:pPr/>
              <a:t>2/19/2025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822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85896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  <a:prstGeom prst="rect">
            <a:avLst/>
          </a:prstGeo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/>
          <a:lstStyle/>
          <a:p>
            <a:fld id="{5586B75A-687E-405C-8A0B-8D00578BA2C3}" type="datetimeFigureOut">
              <a:rPr lang="en-US" smtClean="0"/>
              <a:pPr/>
              <a:t>2/19/2025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4912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/>
          <a:lstStyle/>
          <a:p>
            <a:fld id="{5586B75A-687E-405C-8A0B-8D00578BA2C3}" type="datetimeFigureOut">
              <a:rPr lang="en-US" smtClean="0"/>
              <a:pPr/>
              <a:t>2/19/2025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2180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21164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841" r:id="rId1"/>
    <p:sldLayoutId id="2147484842" r:id="rId2"/>
    <p:sldLayoutId id="2147484843" r:id="rId3"/>
    <p:sldLayoutId id="2147484844" r:id="rId4"/>
    <p:sldLayoutId id="2147484845" r:id="rId5"/>
    <p:sldLayoutId id="2147484846" r:id="rId6"/>
    <p:sldLayoutId id="2147484847" r:id="rId7"/>
    <p:sldLayoutId id="2147484848" r:id="rId8"/>
    <p:sldLayoutId id="2147484849" r:id="rId9"/>
    <p:sldLayoutId id="2147484850" r:id="rId10"/>
    <p:sldLayoutId id="2147484851" r:id="rId11"/>
    <p:sldLayoutId id="2147484852" r:id="rId12"/>
    <p:sldLayoutId id="2147484853" r:id="rId13"/>
    <p:sldLayoutId id="2147484854" r:id="rId14"/>
    <p:sldLayoutId id="2147484855" r:id="rId15"/>
    <p:sldLayoutId id="2147484856" r:id="rId16"/>
    <p:sldLayoutId id="2147484857" r:id="rId17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AE2BEBC-3DC8-3FD6-1CBA-52EB351C0FDA}"/>
              </a:ext>
            </a:extLst>
          </p:cNvPr>
          <p:cNvSpPr txBox="1">
            <a:spLocks/>
          </p:cNvSpPr>
          <p:nvPr/>
        </p:nvSpPr>
        <p:spPr>
          <a:xfrm>
            <a:off x="385868" y="1823012"/>
            <a:ext cx="6252781" cy="839755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1800" dirty="0">
                <a:solidFill>
                  <a:schemeClr val="tx1"/>
                </a:solidFill>
                <a:cs typeface="Adobe Devanagari" panose="02040503050201020203" pitchFamily="18" charset="0"/>
              </a:rPr>
              <a:t>WINNER</a:t>
            </a:r>
            <a:br>
              <a:rPr lang="en-US" sz="1800" dirty="0">
                <a:solidFill>
                  <a:schemeClr val="tx1"/>
                </a:solidFill>
                <a:cs typeface="Adobe Devanagari" panose="02040503050201020203" pitchFamily="18" charset="0"/>
              </a:rPr>
            </a:br>
            <a:r>
              <a:rPr lang="en-US" sz="3600" dirty="0">
                <a:solidFill>
                  <a:schemeClr val="tx1"/>
                </a:solidFill>
                <a:cs typeface="Adobe Devanagari" panose="02040503050201020203" pitchFamily="18" charset="0"/>
              </a:rPr>
              <a:t>Amaya Demery</a:t>
            </a:r>
            <a:br>
              <a:rPr lang="en-US" sz="1800" dirty="0">
                <a:solidFill>
                  <a:schemeClr val="tx1"/>
                </a:solidFill>
                <a:cs typeface="Adobe Devanagari" panose="02040503050201020203" pitchFamily="18" charset="0"/>
              </a:rPr>
            </a:br>
            <a:r>
              <a:rPr lang="en-US" sz="1800" dirty="0">
                <a:solidFill>
                  <a:schemeClr val="tx1"/>
                </a:solidFill>
                <a:cs typeface="Adobe Devanagari" panose="02040503050201020203" pitchFamily="18" charset="0"/>
              </a:rPr>
              <a:t>Cedar Ridge Elementary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B7333D-F02C-BA7D-C210-EC094085C0B6}"/>
              </a:ext>
            </a:extLst>
          </p:cNvPr>
          <p:cNvSpPr txBox="1"/>
          <p:nvPr/>
        </p:nvSpPr>
        <p:spPr>
          <a:xfrm>
            <a:off x="9107604" y="3813211"/>
            <a:ext cx="278926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“I have a dream.</a:t>
            </a:r>
          </a:p>
          <a:p>
            <a:r>
              <a:rPr lang="en-US" sz="1600" b="1" dirty="0">
                <a:solidFill>
                  <a:schemeClr val="bg1"/>
                </a:solidFill>
              </a:rPr>
              <a:t>I have a dream that my four little children will one day live in a nation where they will not be judged by the color of their skin but by the content of their character.”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F027CB-D07A-259A-A2F3-74D8D61878BB}"/>
              </a:ext>
            </a:extLst>
          </p:cNvPr>
          <p:cNvSpPr txBox="1"/>
          <p:nvPr/>
        </p:nvSpPr>
        <p:spPr>
          <a:xfrm>
            <a:off x="9107604" y="5891374"/>
            <a:ext cx="24401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Dr. Martin Luther King, Jr. </a:t>
            </a:r>
          </a:p>
          <a:p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1963, at the Lincoln Memorial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70278DC-4964-753E-628E-0C76FE7D514E}"/>
              </a:ext>
            </a:extLst>
          </p:cNvPr>
          <p:cNvSpPr txBox="1">
            <a:spLocks/>
          </p:cNvSpPr>
          <p:nvPr/>
        </p:nvSpPr>
        <p:spPr>
          <a:xfrm>
            <a:off x="9107604" y="3056095"/>
            <a:ext cx="2152275" cy="64087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Which Black American civil rights leader quote are you referencing?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830399E-B822-9049-4233-1134645A90BB}"/>
              </a:ext>
            </a:extLst>
          </p:cNvPr>
          <p:cNvSpPr txBox="1">
            <a:spLocks/>
          </p:cNvSpPr>
          <p:nvPr/>
        </p:nvSpPr>
        <p:spPr>
          <a:xfrm>
            <a:off x="9107604" y="1907703"/>
            <a:ext cx="2734720" cy="899292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1600" dirty="0">
                <a:solidFill>
                  <a:schemeClr val="bg1"/>
                </a:solidFill>
                <a:latin typeface="+mn-lt"/>
                <a:cs typeface="Adobe Devanagari" panose="02040503050201020203" pitchFamily="18" charset="0"/>
              </a:rPr>
              <a:t>WINNER</a:t>
            </a:r>
          </a:p>
          <a:p>
            <a:br>
              <a:rPr lang="en-US" sz="1000" b="1" dirty="0">
                <a:solidFill>
                  <a:srgbClr val="800000"/>
                </a:solidFill>
                <a:latin typeface="+mn-lt"/>
                <a:cs typeface="Adobe Devanagari" panose="02040503050201020203" pitchFamily="18" charset="0"/>
              </a:rPr>
            </a:br>
            <a:r>
              <a:rPr lang="en-US" sz="2000" b="1" dirty="0">
                <a:solidFill>
                  <a:srgbClr val="800000"/>
                </a:solidFill>
                <a:latin typeface="+mn-lt"/>
                <a:cs typeface="Adobe Devanagari" panose="02040503050201020203" pitchFamily="18" charset="0"/>
              </a:rPr>
              <a:t>Amaya Demery</a:t>
            </a:r>
            <a:endParaRPr lang="en-US" sz="2000" b="1" i="0" dirty="0">
              <a:solidFill>
                <a:srgbClr val="800000"/>
              </a:solidFill>
              <a:effectLst/>
              <a:latin typeface="+mn-lt"/>
            </a:endParaRPr>
          </a:p>
          <a:p>
            <a:pPr>
              <a:lnSpc>
                <a:spcPts val="2250"/>
              </a:lnSpc>
            </a:pPr>
            <a:r>
              <a:rPr lang="en-US" sz="1600" b="0" i="0" dirty="0">
                <a:solidFill>
                  <a:srgbClr val="000000"/>
                </a:solidFill>
                <a:effectLst/>
                <a:latin typeface="+mn-lt"/>
              </a:rPr>
              <a:t>Cedar Ridge Elemen</a:t>
            </a:r>
            <a:r>
              <a:rPr lang="en-US" sz="1600" dirty="0">
                <a:solidFill>
                  <a:srgbClr val="000000"/>
                </a:solidFill>
                <a:latin typeface="+mn-lt"/>
              </a:rPr>
              <a:t>tary</a:t>
            </a:r>
            <a:endParaRPr lang="en-US" sz="1600" dirty="0">
              <a:solidFill>
                <a:srgbClr val="000000"/>
              </a:solidFill>
              <a:effectLst/>
              <a:latin typeface="+mn-lt"/>
            </a:endParaRPr>
          </a:p>
          <a:p>
            <a:endParaRPr lang="en-US" sz="1600" dirty="0">
              <a:solidFill>
                <a:schemeClr val="bg1"/>
              </a:solidFill>
              <a:latin typeface="+mn-lt"/>
              <a:cs typeface="Adobe Devanagari" panose="02040503050201020203" pitchFamily="18" charset="0"/>
            </a:endParaRPr>
          </a:p>
        </p:txBody>
      </p:sp>
      <p:pic>
        <p:nvPicPr>
          <p:cNvPr id="13" name="WIA - Amaya Demery">
            <a:hlinkClick r:id="" action="ppaction://media"/>
            <a:extLst>
              <a:ext uri="{FF2B5EF4-FFF2-40B4-BE49-F238E27FC236}">
                <a16:creationId xmlns:a16="http://schemas.microsoft.com/office/drawing/2014/main" id="{3FB36968-F6A8-6F75-55AC-3C7F7C328F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04776"/>
            <a:ext cx="8950466" cy="50346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2D74004-FCEE-75D9-A683-66980D11A9E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458" y="366389"/>
            <a:ext cx="1456623" cy="1456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8579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03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6932</TotalTime>
  <Words>82</Words>
  <Application>Microsoft Office PowerPoint</Application>
  <PresentationFormat>Widescreen</PresentationFormat>
  <Paragraphs>9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Adobe Devanagari</vt:lpstr>
      <vt:lpstr>Century Gothic</vt:lpstr>
      <vt:lpstr>Wingdings 3</vt:lpstr>
      <vt:lpstr>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2022 MLK Words in Action Submissions</dc:title>
  <dc:creator>Megan Yerks</dc:creator>
  <cp:lastModifiedBy>Nancy Wagner</cp:lastModifiedBy>
  <cp:revision>45</cp:revision>
  <dcterms:created xsi:type="dcterms:W3CDTF">2022-01-31T22:16:44Z</dcterms:created>
  <dcterms:modified xsi:type="dcterms:W3CDTF">2025-02-19T17:48:58Z</dcterms:modified>
</cp:coreProperties>
</file>